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301" r:id="rId4"/>
    <p:sldId id="258" r:id="rId5"/>
    <p:sldId id="330" r:id="rId6"/>
    <p:sldId id="283" r:id="rId7"/>
    <p:sldId id="331" r:id="rId8"/>
    <p:sldId id="285" r:id="rId9"/>
    <p:sldId id="292" r:id="rId10"/>
    <p:sldId id="288" r:id="rId11"/>
    <p:sldId id="289" r:id="rId12"/>
    <p:sldId id="291" r:id="rId13"/>
    <p:sldId id="270" r:id="rId14"/>
    <p:sldId id="293" r:id="rId15"/>
    <p:sldId id="299" r:id="rId16"/>
    <p:sldId id="294" r:id="rId17"/>
    <p:sldId id="268" r:id="rId18"/>
    <p:sldId id="336" r:id="rId19"/>
    <p:sldId id="296" r:id="rId20"/>
    <p:sldId id="323" r:id="rId21"/>
    <p:sldId id="326" r:id="rId22"/>
    <p:sldId id="261" r:id="rId23"/>
    <p:sldId id="262" r:id="rId24"/>
    <p:sldId id="263" r:id="rId25"/>
    <p:sldId id="335" r:id="rId26"/>
    <p:sldId id="311" r:id="rId27"/>
    <p:sldId id="316" r:id="rId28"/>
    <p:sldId id="315" r:id="rId29"/>
    <p:sldId id="332" r:id="rId30"/>
    <p:sldId id="314" r:id="rId31"/>
    <p:sldId id="303" r:id="rId32"/>
    <p:sldId id="265" r:id="rId33"/>
    <p:sldId id="273" r:id="rId34"/>
    <p:sldId id="274" r:id="rId35"/>
    <p:sldId id="282" r:id="rId36"/>
    <p:sldId id="275" r:id="rId37"/>
    <p:sldId id="276" r:id="rId38"/>
    <p:sldId id="327" r:id="rId39"/>
    <p:sldId id="277" r:id="rId40"/>
    <p:sldId id="302" r:id="rId41"/>
    <p:sldId id="333" r:id="rId42"/>
    <p:sldId id="329" r:id="rId43"/>
    <p:sldId id="305" r:id="rId44"/>
    <p:sldId id="306" r:id="rId45"/>
    <p:sldId id="318" r:id="rId46"/>
    <p:sldId id="307" r:id="rId47"/>
    <p:sldId id="325" r:id="rId48"/>
    <p:sldId id="309" r:id="rId49"/>
    <p:sldId id="310" r:id="rId50"/>
    <p:sldId id="317" r:id="rId51"/>
    <p:sldId id="319" r:id="rId52"/>
    <p:sldId id="320" r:id="rId53"/>
    <p:sldId id="321" r:id="rId54"/>
    <p:sldId id="322" r:id="rId55"/>
    <p:sldId id="334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mailto:biwkyl_bib@mail.r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827584" y="742227"/>
            <a:ext cx="7416800" cy="7080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rgbClr val="F03D2A">
                  <a:alpha val="98000"/>
                </a:srgb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435280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6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«Менің аулым , </a:t>
            </a:r>
          </a:p>
          <a:p>
            <a:pPr marL="0" indent="0" algn="ctr">
              <a:buNone/>
            </a:pPr>
            <a:r>
              <a:rPr lang="kk-KZ" sz="6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менің өлкем»</a:t>
            </a:r>
            <a:endParaRPr lang="ru-RU" sz="60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«Моё село, 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край родной»</a:t>
            </a:r>
          </a:p>
          <a:p>
            <a:pPr marL="0" indent="0" algn="ctr">
              <a:buNone/>
            </a:pPr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Аул Бесколь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02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752" y="260648"/>
            <a:ext cx="8147248" cy="7509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 на улице Гагарина в начале 70- годов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D:\история села Бишкуль\Untitled-11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8"/>
          <a:stretch/>
        </p:blipFill>
        <p:spPr bwMode="auto">
          <a:xfrm>
            <a:off x="683568" y="1268760"/>
            <a:ext cx="7877248" cy="489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4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Кирова в послевоенные годы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история села Бишкуль\Untitled-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18260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45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203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колонки на улице Советской в старом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D:\история села Бишкуль\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063880" cy="499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2276872"/>
            <a:ext cx="3528392" cy="16561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воинам погибшим в годы Великой Отечественной войны в старом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Бесколе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D:\история села Бишкуль\z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824536" cy="607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81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-171400"/>
            <a:ext cx="8229600" cy="1219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Театральная  в середине прошлого столетия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D:\фотоархив 2012\фото 2012\Новая папка 3\Новая папка (3)\ирина федоровна\SAM_27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02516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31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Старое здание районной библиотеки по улице Театральной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3" descr="D:\фотоархив 2012\фото 2012\Новая папка 3\Новая папка (3)\ирина федоровна\SAM_2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90885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76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стадиона в райцентре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Областной Ак-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бидай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D:\история села Бишкуль\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028383" cy="503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42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DSCF718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2776"/>
            <a:ext cx="6480720" cy="48605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райцентра в начале нового столетия</a:t>
            </a:r>
            <a:endParaRPr lang="ru-RU" alt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27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620689"/>
            <a:ext cx="55263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Бесколь- 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пять озер,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Неба голубой простор;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Рощи, лес и перелески,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цветов, улыбок детских!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Пойма, луг, высокий яр-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раздольный Кызылжар!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Всюду нивы золотые –</a:t>
            </a:r>
          </a:p>
          <a:p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мои места родные!</a:t>
            </a:r>
          </a:p>
          <a:p>
            <a:pPr algn="r"/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И.А.Петров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46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Районный дом культуры в конце 20 века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1266" name="Picture 2" descr="D:\история села Бишкуль\Untitled-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37" y="1628800"/>
            <a:ext cx="7805763" cy="430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история села Бишкуль\Untitled-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51" y="1262541"/>
            <a:ext cx="7918901" cy="490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78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313" y="692696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kk-K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kk-KZ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аул</a:t>
            </a:r>
            <a:r>
              <a:rPr lang="kk-K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административный  </a:t>
            </a:r>
            <a:r>
              <a:rPr lang="kk-KZ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kk-K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ентр </a:t>
            </a:r>
            <a:r>
              <a:rPr lang="kk-KZ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Кызылжарского района и Бескольского сельского округа. Расположен в 10 км к югу от Петропавловска, на правом берегу р. Есиль (Ишим). Численность  населения 8,9 тысяч человек на 1.01.2014 года. 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E:\Бесколь\Изображение 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0829"/>
            <a:ext cx="3446151" cy="229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Бесколь\Изображение 4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71129"/>
            <a:ext cx="3521923" cy="210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260648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SER\Desktop\фото бишкуля\SAM_8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9771"/>
            <a:ext cx="8329853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92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 при въезде в аул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SER\Desktop\фото бишкуля\SAM_8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268760"/>
            <a:ext cx="785798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2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4248" y="1772816"/>
            <a:ext cx="2232248" cy="22322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 районного</a:t>
            </a:r>
            <a:b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E:\для акимата\Изображение 87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5592111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66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 бишкуль\Изображение 34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59900"/>
            <a:ext cx="8039216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Мечеть «Кызылжар»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2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районная больница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для акимата\Изображение 2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03921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36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692696"/>
            <a:ext cx="561662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пяти озер при Ишиме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окружении белых берез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Стоит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два века,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Чуть до города не дорос.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коттеджи виднеются,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здесь институт.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ученых в достатке имеется.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школу дети со смехом идут.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райцентром поселок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Хорошеет день ото дня.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теперь та граница,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была почти у плетня.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194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260648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Школа- гимназия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USER\Desktop\фото бишкуля\SAM_8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19350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3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Пришкольный интернат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E:\Бесколь\Изображение 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90413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42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Школа- лицей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Парасат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E:\для акимата\школ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740351" cy="479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91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548680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Бесколе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больших фабрик и заводов, но продукция таких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предприятий: ТОО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Молсервис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»,ТОО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Тортуманов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К», птицефабрики известна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за пределами области. </a:t>
            </a:r>
            <a:r>
              <a:rPr lang="kk-KZ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Бескольская </a:t>
            </a:r>
            <a:r>
              <a:rPr lang="kk-KZ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птицефабрика – специализированное предприятие по произвоству яиц кур, уток, мяса птицы, а также зерна с дальнейшей его переработкой на корм птице. ТОО «Молсервис»- предприятие, объединяющее в себе несколько направлений: производство молочной продукции, производство технологического оборудования для пищевой промышленности, ремонт промышленного холодильного оборудования.</a:t>
            </a:r>
            <a:r>
              <a:rPr lang="kk-KZ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ТОО «Тортуманов и К» выпускает 9 видов консервов. За день здесь производится более миллиона банок.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63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/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наименование получил от казахского слова «пять озер», расположенных вокруг аула, в пойме реки Есиль. Основан как казачий редут в середине 18 </a:t>
            </a: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века. 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поселенцами были донские и уральские </a:t>
            </a: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казаки. С 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1770 здесь появляются казаки-запорожцы, позднее башкиры и пермяки. С 1822 сюда переселяются крестьяне из Воронежской</a:t>
            </a: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Пензенской, Орловской губерний. 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1844 -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</a:t>
            </a: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многие </a:t>
            </a:r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были зачислены в состав казачества.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-243408"/>
            <a:ext cx="8229600" cy="1219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ТОО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Молсервис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история села Бишкуль\Untitled-sd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34"/>
          <a:stretch/>
        </p:blipFill>
        <p:spPr bwMode="auto">
          <a:xfrm>
            <a:off x="611560" y="1368989"/>
            <a:ext cx="7949186" cy="479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46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ТОО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Тортуманов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E:\Бесколь\Изображение 5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66"/>
          <a:stretch/>
        </p:blipFill>
        <p:spPr bwMode="auto">
          <a:xfrm>
            <a:off x="755576" y="1556792"/>
            <a:ext cx="7632848" cy="455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7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Казпочта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E:\Бесколь\Изображение 4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56376" cy="49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12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Казахтелекома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E:\Бесколь\Изображение 4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5727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7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Бесколь\Изображение 4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89540"/>
            <a:ext cx="7164287" cy="512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налогового комитета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23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филиала Народного банка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E:\Новая папка\Изображение 11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5"/>
          <a:stretch/>
        </p:blipFill>
        <p:spPr bwMode="auto">
          <a:xfrm>
            <a:off x="683568" y="1196751"/>
            <a:ext cx="7792552" cy="48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0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Цеснабанка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E:\Бесколь\Изображение 4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997736" cy="50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72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 «5 озер»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E:\Изображение 1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8"/>
          <a:stretch/>
        </p:blipFill>
        <p:spPr bwMode="auto">
          <a:xfrm>
            <a:off x="467544" y="1196752"/>
            <a:ext cx="816634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34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фото бишкуля\SAM_80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9779"/>
            <a:ext cx="3247643" cy="285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Бесколь\Изображение 5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0" t="35121" b="8750"/>
          <a:stretch/>
        </p:blipFill>
        <p:spPr bwMode="auto">
          <a:xfrm>
            <a:off x="2561700" y="3645024"/>
            <a:ext cx="399416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фото бишкуля\SAM_8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5890"/>
            <a:ext cx="3359357" cy="300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19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D:\фотоархив 2012\фото 2012\Новая папка 3\Новая папка (3)\ирина федоровна\SAM_27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74"/>
          <a:stretch/>
        </p:blipFill>
        <p:spPr bwMode="auto">
          <a:xfrm>
            <a:off x="899592" y="1412776"/>
            <a:ext cx="7668343" cy="474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1875" y="548680"/>
            <a:ext cx="806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человека родной край является самым красивым местом на Земле. С высоты птичьего полета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видится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зеленый островок. С одной стороны окаймляют Ишим и старица, с другой березовые колки, голубые блюдца озер, внутри-рощи, парки и аллеи. Красиво!</a:t>
            </a:r>
          </a:p>
        </p:txBody>
      </p:sp>
      <p:pic>
        <p:nvPicPr>
          <p:cNvPr id="18434" name="Picture 2" descr="E:\Бесколь\Изображение 4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95"/>
          <a:stretch/>
        </p:blipFill>
        <p:spPr bwMode="auto">
          <a:xfrm>
            <a:off x="827584" y="4077072"/>
            <a:ext cx="347947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E:\Бесколь\Изображение 5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b="40928"/>
          <a:stretch/>
        </p:blipFill>
        <p:spPr bwMode="auto">
          <a:xfrm>
            <a:off x="5041470" y="4077072"/>
            <a:ext cx="323373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38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Автостанция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E:\Бесколь\Изображение 4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560840" cy="490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69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83529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Преобразился центр. Здесь разбит сквер, где установлены композиция «Влюбленные» , беседка и  скамейки. Сооружен фонтан. Тротуары, выложенные брусчаткой, соединены с аллеей Славы, ведущей к обновленному обелиску защитникам Отечества в годы второй мировой войны. Эти уголки сразу же стали любимыми местами отдыха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бишкулян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общем, на глазах жителей их родной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превращается в современное село. </a:t>
            </a:r>
          </a:p>
        </p:txBody>
      </p:sp>
    </p:spTree>
    <p:extLst>
      <p:ext uri="{BB962C8B-B14F-4D97-AF65-F5344CB8AC3E}">
        <p14:creationId xmlns:p14="http://schemas.microsoft.com/office/powerpoint/2010/main" val="356348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фото бишкуля\SAM_8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1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фото бишкуля\SAM_8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21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 бишкуля\SAM_8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68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о бишкуля\SAM_8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 бишкуля\SAM_8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53" y="297539"/>
            <a:ext cx="4464497" cy="613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7" y="1268759"/>
            <a:ext cx="3528392" cy="259228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 на центральной площади райцентра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7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35954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Аллея славы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E:\Бесколь\Изображение 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4616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фотоархив 2012\фото 2012\Бишкуль библиотека\БЕСКОЛ -БИБЛИОТЕКА -ДЕТ САД  -КУСАИНОВА\IMG_1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014391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Мирас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02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фотоархив 2012\доп.фотки 2012\Новая папка 3\Новая папка (3)\SAM_27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752" y="612845"/>
            <a:ext cx="49685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/>
              <a:t> </a:t>
            </a:r>
            <a:r>
              <a:rPr lang="kk-KZ" b="1" dirty="0">
                <a:solidFill>
                  <a:srgbClr val="0070C0"/>
                </a:solidFill>
              </a:rPr>
              <a:t>Жасыл орман жайқалатып,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Сыбдыр қағып,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Даласынан сылаңдап Есіл ағып.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Солтүстіктің сұлуы-ақ қайыңдар,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Өзгертіп тұр өлкемді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Нұрға малып.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Қарағай, қайын таласа,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Көз жауын алар қараса.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Ауасы мөлдір, Жанға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 Жай жер бір,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Бескөлім менің тамаша.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Мал жайылып Есілдің саласына,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Еңбекшілер дән сеуіп даласына.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Іргелі бір-ел болдық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Берекелі көрші қонған Қызылжар,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Қаласына. Мәдени өмір қайнаған,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Жүздері жарқын жайнаған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Әр ұлттың жасы,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Қосылып басы,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Шырқатып бүгін айтады, ән. </a:t>
            </a:r>
            <a:endParaRPr lang="kk-KZ" b="1" dirty="0" smtClean="0">
              <a:solidFill>
                <a:srgbClr val="0070C0"/>
              </a:solidFill>
            </a:endParaRPr>
          </a:p>
          <a:p>
            <a:pPr algn="r"/>
            <a:r>
              <a:rPr lang="kk-K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М.Ысқақова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98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культуры сегодня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фото бишкуля\SAM_80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12040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89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торговой сети райцентра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esktop\фото бишкуля\SAM_8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812360" cy="492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26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фото бишкуля\SAM_8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2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фото бишкуля\SAM_8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1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Бесколь\Изображение 5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" t="14693" b="224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2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844408" cy="333980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Бесколь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ул. Ульянова 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8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тел. 2-11-19</a:t>
            </a:r>
            <a:b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biwk</a:t>
            </a:r>
            <a:r>
              <a:rPr lang="en-US" alt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u</a:t>
            </a:r>
            <a:r>
              <a:rPr lang="en-US" alt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l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_</a:t>
            </a:r>
            <a:r>
              <a:rPr lang="en-US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bib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lang="en-US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mail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en-US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kzh-cbs.sko.kz</a:t>
            </a:r>
            <a:br>
              <a:rPr lang="en-US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4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1659"/>
            <a:ext cx="5400600" cy="8723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«Зеленая роща»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история села Бишкуль\s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1"/>
            <a:ext cx="814146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02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56176" y="1676055"/>
            <a:ext cx="2771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kk-K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1962 в </a:t>
            </a:r>
            <a:r>
              <a:rPr lang="kk-K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Бесколь </a:t>
            </a:r>
            <a:r>
              <a:rPr lang="kk-K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Северный научно- исследовательский институт животноводста и ветеринарии и на базе этого института  расположено </a:t>
            </a: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опытное </a:t>
            </a:r>
            <a:r>
              <a:rPr lang="kk-K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. 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:\история села Бишкуль\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5754"/>
            <a:ext cx="5337206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12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264696" cy="8640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научно- исследовательский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</a:t>
            </a:r>
            <a:b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животноводства и растениеводства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D:\история села Бишкуль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920880" cy="507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16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91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Полевой стан бригады №1 Опытного хозяйства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Сев.НИИЖа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история села Бишкуль\sd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05215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1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994</TotalTime>
  <Words>739</Words>
  <Application>Microsoft Office PowerPoint</Application>
  <PresentationFormat>Экран (4:3)</PresentationFormat>
  <Paragraphs>92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Детский сад «Зеленая роща»</vt:lpstr>
      <vt:lpstr>Презентация PowerPoint</vt:lpstr>
      <vt:lpstr>Северный научно- исследовательский институт  животноводства и растениеводства</vt:lpstr>
      <vt:lpstr>Полевой стан бригады №1 Опытного хозяйства Сев.НИИЖа</vt:lpstr>
      <vt:lpstr>Магазин на улице Гагарина в начале 70- годов</vt:lpstr>
      <vt:lpstr>Улица Кирова в послевоенные годы</vt:lpstr>
      <vt:lpstr>Первые колонки на улице Советской в старом Бесколь</vt:lpstr>
      <vt:lpstr>Памятник воинам погибшим в годы Великой Отечественной войны в старом Бесколе</vt:lpstr>
      <vt:lpstr>Улица Театральная  в середине прошлого столетия</vt:lpstr>
      <vt:lpstr>Старое здание районной библиотеки по улице Театральной</vt:lpstr>
      <vt:lpstr>Открытие стадиона в райцентре. Областной Ак-бидай</vt:lpstr>
      <vt:lpstr>Площадь райцентра в начале нового столетия</vt:lpstr>
      <vt:lpstr>Презентация PowerPoint</vt:lpstr>
      <vt:lpstr>Районный дом культуры в конце 20 века</vt:lpstr>
      <vt:lpstr>Бесколь сегодня</vt:lpstr>
      <vt:lpstr>Часы при въезде в аул Бесколь</vt:lpstr>
      <vt:lpstr>Здание  районного акимата</vt:lpstr>
      <vt:lpstr>Мечеть «Кызылжар»</vt:lpstr>
      <vt:lpstr>Центральная районная больница</vt:lpstr>
      <vt:lpstr>Презентация PowerPoint</vt:lpstr>
      <vt:lpstr>Школа- гимназия</vt:lpstr>
      <vt:lpstr>Пришкольный интернат</vt:lpstr>
      <vt:lpstr>Школа- лицей «Парасат»</vt:lpstr>
      <vt:lpstr>Презентация PowerPoint</vt:lpstr>
      <vt:lpstr>ТОО «Молсервис»</vt:lpstr>
      <vt:lpstr>ТОО «Тортуманов и К»</vt:lpstr>
      <vt:lpstr>Здание «Казпочта»</vt:lpstr>
      <vt:lpstr>Здание «Казахтелекома»</vt:lpstr>
      <vt:lpstr>Здание налогового комитета</vt:lpstr>
      <vt:lpstr>Открытие филиала Народного банка</vt:lpstr>
      <vt:lpstr>Филиал «Цеснабанка»</vt:lpstr>
      <vt:lpstr>Кафе «5 озер»</vt:lpstr>
      <vt:lpstr>Презентация PowerPoint</vt:lpstr>
      <vt:lpstr>Баня</vt:lpstr>
      <vt:lpstr>Автостанция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Государственные символы на центральной площади райцентра</vt:lpstr>
      <vt:lpstr>Аллея славы</vt:lpstr>
      <vt:lpstr>Детский сад «Мирас»</vt:lpstr>
      <vt:lpstr>Презентация PowerPoint</vt:lpstr>
      <vt:lpstr>Дом культуры сегодня</vt:lpstr>
      <vt:lpstr>Объекты торговой сети райцентра</vt:lpstr>
      <vt:lpstr>Презентация PowerPoint</vt:lpstr>
      <vt:lpstr>Презентация PowerPoint</vt:lpstr>
      <vt:lpstr>Презентация PowerPoint</vt:lpstr>
      <vt:lpstr>а. Бесколь ул. Ульянова , 8 тел. 2-11-19 biwkul_bib@mail.r Сайт kzh-cbs.sko.kz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Бишкуля</dc:title>
  <dc:creator>USER</dc:creator>
  <cp:lastModifiedBy>USER</cp:lastModifiedBy>
  <cp:revision>97</cp:revision>
  <dcterms:created xsi:type="dcterms:W3CDTF">2014-08-06T05:46:41Z</dcterms:created>
  <dcterms:modified xsi:type="dcterms:W3CDTF">2014-08-18T05:54:20Z</dcterms:modified>
</cp:coreProperties>
</file>